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5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9BC-DCB4-4C9E-AF7D-87CB43698D64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664-58FD-4DED-AFF3-38028DD65E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9BC-DCB4-4C9E-AF7D-87CB43698D64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664-58FD-4DED-AFF3-38028DD65E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9BC-DCB4-4C9E-AF7D-87CB43698D64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664-58FD-4DED-AFF3-38028DD65E2A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9BC-DCB4-4C9E-AF7D-87CB43698D64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664-58FD-4DED-AFF3-38028DD65E2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9BC-DCB4-4C9E-AF7D-87CB43698D64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664-58FD-4DED-AFF3-38028DD65E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9BC-DCB4-4C9E-AF7D-87CB43698D64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664-58FD-4DED-AFF3-38028DD65E2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9BC-DCB4-4C9E-AF7D-87CB43698D64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664-58FD-4DED-AFF3-38028DD65E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9BC-DCB4-4C9E-AF7D-87CB43698D64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664-58FD-4DED-AFF3-38028DD65E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9BC-DCB4-4C9E-AF7D-87CB43698D64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664-58FD-4DED-AFF3-38028DD65E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9BC-DCB4-4C9E-AF7D-87CB43698D64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664-58FD-4DED-AFF3-38028DD65E2A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9BC-DCB4-4C9E-AF7D-87CB43698D64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7664-58FD-4DED-AFF3-38028DD65E2A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5779BC-DCB4-4C9E-AF7D-87CB43698D64}" type="datetimeFigureOut">
              <a:rPr lang="pl-PL" smtClean="0"/>
              <a:t>17.11.2022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627664-58FD-4DED-AFF3-38028DD65E2A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BUDŻET OBYWATELSKI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latin typeface="Andalus" panose="02020603050405020304" pitchFamily="18" charset="-78"/>
                <a:cs typeface="Andalus" panose="02020603050405020304" pitchFamily="18" charset="-78"/>
              </a:rPr>
              <a:t>spotkanie podsumowujące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57332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Giżycko, 21.03.2016r.</a:t>
            </a:r>
          </a:p>
        </p:txBody>
      </p:sp>
    </p:spTree>
    <p:extLst>
      <p:ext uri="{BB962C8B-B14F-4D97-AF65-F5344CB8AC3E}">
        <p14:creationId xmlns:p14="http://schemas.microsoft.com/office/powerpoint/2010/main" val="291958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27584" y="1418193"/>
            <a:ext cx="3384376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/>
              <a:t>11 projektów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Budżet  liczbach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23928" y="2829506"/>
            <a:ext cx="44644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/>
              <a:t>83 716</a:t>
            </a:r>
            <a:r>
              <a:rPr lang="pl-PL" dirty="0"/>
              <a:t>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rozdysponowanych punktów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79512" y="3350427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EDUKACJA – Remont Sali gimnastycznej przy SP 7 – 19 185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292080" y="169567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EKOLOGIA – zegar mostu 9961</a:t>
            </a:r>
            <a:endParaRPr lang="pl-PL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331640" y="522572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SPORT – Giżycko żegluję Fair – 11 904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076056" y="5244416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cs typeface="Andalus" panose="02020603050405020304" pitchFamily="18" charset="-78"/>
              </a:rPr>
              <a:t>Kultura – …. !!!!!!!!</a:t>
            </a:r>
            <a:endParaRPr lang="pl-PL" sz="2400" b="1" dirty="0">
              <a:latin typeface="Bernard MT Condensed" panose="02050806060905020404" pitchFamily="18" charset="0"/>
              <a:cs typeface="Andalus" panose="02020603050405020304" pitchFamily="18" charset="-78"/>
            </a:endParaRP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156176" y="3990925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INFRASTRUKTURA… – Projekt ulicy SADOWEJ - 7487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80220" y="2249437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Ekologia – Akwarium Ekologiczne - 3216</a:t>
            </a:r>
          </a:p>
        </p:txBody>
      </p:sp>
    </p:spTree>
    <p:extLst>
      <p:ext uri="{BB962C8B-B14F-4D97-AF65-F5344CB8AC3E}">
        <p14:creationId xmlns:p14="http://schemas.microsoft.com/office/powerpoint/2010/main" val="257687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620688"/>
            <a:ext cx="3983122" cy="5616624"/>
          </a:xfrm>
          <a:prstGeom prst="rect">
            <a:avLst/>
          </a:prstGeom>
        </p:spPr>
      </p:pic>
      <p:pic>
        <p:nvPicPr>
          <p:cNvPr id="1030" name="Picture 6" descr="http://www.nasze.gizycko.pl/images/ulotka_201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620688"/>
            <a:ext cx="398599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2420888"/>
            <a:ext cx="7300333" cy="1473613"/>
          </a:xfrm>
        </p:spPr>
        <p:txBody>
          <a:bodyPr>
            <a:normAutofit/>
          </a:bodyPr>
          <a:lstStyle/>
          <a:p>
            <a:r>
              <a:rPr lang="pl-PL" sz="3200" b="1" dirty="0"/>
              <a:t>Jaka jest P. opinia o III edycji budżetu?</a:t>
            </a:r>
          </a:p>
          <a:p>
            <a:r>
              <a:rPr lang="pl-PL" dirty="0"/>
              <a:t>71% zdecydowanie i raczej pozytywna</a:t>
            </a:r>
          </a:p>
          <a:p>
            <a:r>
              <a:rPr lang="pl-PL" dirty="0"/>
              <a:t>negatywna – 0%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Ankieta ewaluacyjna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39552" y="4293096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Jakie elementy procesu realizacji III edycji budżetu ocenia P. najlepiej?</a:t>
            </a:r>
          </a:p>
          <a:p>
            <a:endParaRPr lang="pl-PL" sz="2000" dirty="0"/>
          </a:p>
          <a:p>
            <a:r>
              <a:rPr lang="pl-PL" sz="2000" dirty="0"/>
              <a:t>46% zgłaszanie propozycji projektów</a:t>
            </a:r>
          </a:p>
          <a:p>
            <a:r>
              <a:rPr lang="pl-PL" sz="2000" dirty="0"/>
              <a:t>23%  weryfikacja i opiniowanie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802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922963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Jakie elementy procesu realizacji III edycji budżetu ocenia P. najgorzej?</a:t>
            </a:r>
          </a:p>
          <a:p>
            <a:endParaRPr lang="pl-PL" sz="2000" dirty="0"/>
          </a:p>
          <a:p>
            <a:r>
              <a:rPr lang="pl-PL" sz="2000" dirty="0"/>
              <a:t>54% akcja edukacyjna</a:t>
            </a:r>
          </a:p>
          <a:p>
            <a:r>
              <a:rPr lang="pl-PL" sz="2000" dirty="0"/>
              <a:t>25%  dyskusja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71966" y="378904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Głosowanie w ramach budżetu obywatelskiego powinno odbywać się:</a:t>
            </a:r>
          </a:p>
          <a:p>
            <a:endParaRPr lang="pl-PL" sz="1600" dirty="0"/>
          </a:p>
          <a:p>
            <a:r>
              <a:rPr lang="pl-PL" sz="1600" dirty="0"/>
              <a:t>88%  drogą papierową i elektronicznie</a:t>
            </a:r>
          </a:p>
          <a:p>
            <a:r>
              <a:rPr lang="pl-PL" sz="1600" dirty="0"/>
              <a:t>12%  droga papierową przez pośredników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528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55576" y="1844824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Uwagi:</a:t>
            </a:r>
          </a:p>
          <a:p>
            <a:r>
              <a:rPr lang="pl-PL" dirty="0"/>
              <a:t>Warto przemyśleć podział na dzielnice i na każdą przeznaczyć np. 70 000zł</a:t>
            </a:r>
          </a:p>
          <a:p>
            <a:r>
              <a:rPr lang="pl-PL" dirty="0"/>
              <a:t>koniecznym wydaje się naklejka na każdej inwestycji z BO informująca o źródłach finansowania i wnioskodawcy</a:t>
            </a:r>
          </a:p>
          <a:p>
            <a:r>
              <a:rPr lang="pl-PL" dirty="0"/>
              <a:t>Bardzo czytelny proces realizacji</a:t>
            </a:r>
          </a:p>
          <a:p>
            <a:r>
              <a:rPr lang="pl-PL" dirty="0"/>
              <a:t>Nie powinno być projektów dot. szkół, klubów sportowych, itd..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Budżet obywatelski II edycja</a:t>
            </a:r>
          </a:p>
        </p:txBody>
      </p:sp>
    </p:spTree>
    <p:extLst>
      <p:ext uri="{BB962C8B-B14F-4D97-AF65-F5344CB8AC3E}">
        <p14:creationId xmlns:p14="http://schemas.microsoft.com/office/powerpoint/2010/main" val="5690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Dodatkowe spotkania określające potrzeby i priorytety lokalnej wspólnoty – poprzedzające składanie wniosków (pomoc w doprecyzowaniu przygotowania wniosków);</a:t>
            </a:r>
          </a:p>
          <a:p>
            <a:r>
              <a:rPr lang="pl-PL" dirty="0"/>
              <a:t>Promocja – zwiększyć ilość „kanałów” informacyjnych</a:t>
            </a:r>
          </a:p>
          <a:p>
            <a:r>
              <a:rPr lang="pl-PL" dirty="0"/>
              <a:t>Proces zgłaszania – większy dostęp do materiałów (mapy, zadania gminy, plany samorządu, itp.)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Sugestie</a:t>
            </a:r>
          </a:p>
        </p:txBody>
      </p:sp>
    </p:spTree>
    <p:extLst>
      <p:ext uri="{BB962C8B-B14F-4D97-AF65-F5344CB8AC3E}">
        <p14:creationId xmlns:p14="http://schemas.microsoft.com/office/powerpoint/2010/main" val="72120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zbyt niska kwota przeznaczona na realizację projektów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Sugestie</a:t>
            </a:r>
          </a:p>
        </p:txBody>
      </p:sp>
    </p:spTree>
    <p:extLst>
      <p:ext uri="{BB962C8B-B14F-4D97-AF65-F5344CB8AC3E}">
        <p14:creationId xmlns:p14="http://schemas.microsoft.com/office/powerpoint/2010/main" val="174389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490</TotalTime>
  <Words>248</Words>
  <Application>Microsoft Macintosh PowerPoint</Application>
  <PresentationFormat>Pokaz na ekranie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Andalus</vt:lpstr>
      <vt:lpstr>Arial</vt:lpstr>
      <vt:lpstr>Bernard MT Condensed</vt:lpstr>
      <vt:lpstr>Candara</vt:lpstr>
      <vt:lpstr>Symbol</vt:lpstr>
      <vt:lpstr>Kształt fali</vt:lpstr>
      <vt:lpstr>BUDŻET OBYWATELSKI </vt:lpstr>
      <vt:lpstr>Budżet  liczbach</vt:lpstr>
      <vt:lpstr>Prezentacja programu PowerPoint</vt:lpstr>
      <vt:lpstr>Ankieta ewaluacyjna</vt:lpstr>
      <vt:lpstr>Prezentacja programu PowerPoint</vt:lpstr>
      <vt:lpstr>Budżet obywatelski II edycja</vt:lpstr>
      <vt:lpstr>Sugestie</vt:lpstr>
      <vt:lpstr>Sugestie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BUDŻET OBYWATELSKI</dc:title>
  <dc:creator>Arkadiusz Połojański</dc:creator>
  <cp:lastModifiedBy>Microsoft Office User</cp:lastModifiedBy>
  <cp:revision>18</cp:revision>
  <dcterms:created xsi:type="dcterms:W3CDTF">2014-09-16T06:15:31Z</dcterms:created>
  <dcterms:modified xsi:type="dcterms:W3CDTF">2022-11-17T13:40:58Z</dcterms:modified>
</cp:coreProperties>
</file>